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8" r:id="rId2"/>
    <p:sldId id="259" r:id="rId3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>
      <p:cViewPr varScale="1">
        <p:scale>
          <a:sx n="72" d="100"/>
          <a:sy n="72" d="100"/>
        </p:scale>
        <p:origin x="130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27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4D3E8776-AB09-4EDC-BA1D-EF4E5378F2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0ED28E-E00B-48F0-8DCE-0A0CDD4EA5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30A-0A11-42E7-8CE9-6123E48B2DB5}" type="datetimeFigureOut">
              <a:rPr lang="tr-TR" smtClean="0"/>
              <a:t>21.03.2021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7EB4F14-AF67-4617-94A3-B44E02F46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031D0F-BB1A-45A1-BB38-B8B30A1B3E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6F970-FFD7-4C47-8F4E-4A357BFA8F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573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7487D298-1B85-4809-8876-81D3304E2A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C37AB5C-7F07-47D8-A788-722AAEF2B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35F604-7929-4CDE-8A84-087B8DAF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46F884-D715-4ED2-875E-08FBCF8A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BE28AE-7438-4147-A44D-FD6BBB5A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8D3C9B-FEDD-4309-A91C-9CA1AC68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A2947-FA5D-453E-83C0-691EA497C3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098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9B78E955-A148-4354-AE04-7503133F73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42D4F82A-8FE9-41CF-A790-97BBBD58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F19FC7-2638-4BB7-A0CC-8A82FB887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90686B-8279-46FB-B41F-E98E223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DBFD0C-237B-4504-989F-BF2E7774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678693-2296-4922-804D-9180843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AFA7B-F565-4E90-89BF-5854C230462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299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44F11540-A512-4E5B-A3F1-95331763F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47B5DBF-EBBA-480D-A9DC-A7E10214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C006CE3-0AD1-413F-909C-F58E44CAE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13188-DE1D-4E11-8057-0402AED4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4A2D2F-79BB-400E-AA0F-B8760CBC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9E4D60-8FE9-4979-A580-405515C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CB6F-A420-4BBF-ACAC-AB0D809A336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352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CCAFC7C3-4533-4FB6-8C78-99A4DB9E3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30FE0336-BADE-47BD-BE6A-990E6F66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923556-F8E4-4F08-A1F2-94F024C0F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3FB7E4D-A16F-488A-B333-8301C7239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9A7BDA5-F376-4683-8C4B-CD8AFEAE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91FAC-9B81-4CA7-A8E8-8F116CF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C3AE39E-7FA5-490C-9137-88B17FB4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0633C-18C6-44E5-9903-E97B7A49D34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36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sunu">
            <a:extLst>
              <a:ext uri="{FF2B5EF4-FFF2-40B4-BE49-F238E27FC236}">
                <a16:creationId xmlns:a16="http://schemas.microsoft.com/office/drawing/2014/main" id="{050BA558-371F-47B7-8FA6-502B03CDF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75389893-28F9-455C-A1FC-27E27109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662EFB-E91A-4B3A-B747-69A34EF5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A13075-96FD-4858-A466-15ABF6436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0984A82-D9D3-4F89-9465-A05B70E7D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87132E1-2F48-4174-8193-87E5C0AE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8A4AAA-F04A-482D-8287-F06E7920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471C06-8301-417F-A2AF-1B2E754E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A6F5A-071A-404C-BF92-792C6910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AF721-B687-4810-AD40-7C70B07FD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9165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FB983A-9774-46FC-AB7D-63F42A52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6674E93-5FA3-45AB-A711-AED667B2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1F7518-33CD-4404-9F63-A885FF39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3031B0-4789-45E8-A840-3AACBB0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E01B-BC79-4EBF-AABB-9049824FFFEA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6" name="Picture 4" descr="sunu">
            <a:extLst>
              <a:ext uri="{FF2B5EF4-FFF2-40B4-BE49-F238E27FC236}">
                <a16:creationId xmlns:a16="http://schemas.microsoft.com/office/drawing/2014/main" id="{B104AD21-30E9-4A01-8166-A5EE38AE71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nu">
            <a:extLst>
              <a:ext uri="{FF2B5EF4-FFF2-40B4-BE49-F238E27FC236}">
                <a16:creationId xmlns:a16="http://schemas.microsoft.com/office/drawing/2014/main" id="{60EF2FE9-5B91-4E83-A174-050677E2DB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D1FFAF3-7EFB-4987-8493-18708734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31664F-7100-4381-A309-4920AAE8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EDF4D-A215-4F4C-B721-92D3357A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2017-C5EA-4040-AFCE-66D928E4D2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379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2F46E11D-82FC-4A81-B285-A43A18495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2E54319-3A17-43C6-A602-9A1DD41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F23EF2-C3E3-40B2-8607-968EF51F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D9C3D52-DC02-4970-9D95-AF91DC6A9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6155F93-8516-4423-BB06-FE58C6B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7077AC-5583-4387-953F-4136A5B0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5A4FE1-63E2-43CA-8B3E-66C7A4D5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5059F-8913-415E-B6EE-8A0C42125F0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1784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unu">
            <a:extLst>
              <a:ext uri="{FF2B5EF4-FFF2-40B4-BE49-F238E27FC236}">
                <a16:creationId xmlns:a16="http://schemas.microsoft.com/office/drawing/2014/main" id="{DA90758A-5C1B-417F-A445-9333CC1F7B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62BB14D-A81B-4BF0-9E5C-85B48DB3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9C027C4-3CCB-41BC-A1B0-C948BA7A7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EC9412D-38CF-44CA-AB58-109946B99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EED56E-5A68-4365-8B88-F5C974F7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366051D-8C40-41E1-9FAC-3333DEA1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462AE5-A6F0-4C34-907D-1D343CF2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7004-EDAA-4BCF-9DE3-C7477122C22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0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88F26E1D-B5D5-467D-A732-7F9CA8F46E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2D9801B3-D8C9-443D-AFA1-C8E352C6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212BA58-6D5E-45A1-8BB2-B58B76433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7FAAEB-FF59-4AF9-B9AB-AEEDBF0F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3263D-EBFC-4F3E-85B8-443336C1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D55F20-03AF-4AD6-857E-596F2A9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7DD90-68E9-4A4B-ABDD-0E8BBEF178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262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unu">
            <a:extLst>
              <a:ext uri="{FF2B5EF4-FFF2-40B4-BE49-F238E27FC236}">
                <a16:creationId xmlns:a16="http://schemas.microsoft.com/office/drawing/2014/main" id="{5C8FEA4F-139E-4BFA-9857-260A0F744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8038"/>
            <a:ext cx="91440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ey Başlık 1">
            <a:extLst>
              <a:ext uri="{FF2B5EF4-FFF2-40B4-BE49-F238E27FC236}">
                <a16:creationId xmlns:a16="http://schemas.microsoft.com/office/drawing/2014/main" id="{F60D4DFA-8B07-484B-89F1-D97C917C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07E197-D18E-4AAA-98CB-38D89A2A0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0C9DE15-502A-4510-8FD4-70242695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428F35-1D3B-46A8-B02C-CB5D1125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CC5110-F755-4AD6-805D-EAA8F7C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82F0-B3AF-4CB7-97F8-ACD6140A637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784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72F3F7-B9CC-4C99-93C4-E01C35479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3EF15F-EC6B-4E6E-BC68-97CFA2DF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AB4DE-139B-43F0-B6A7-166B526EC0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 altLang="tr-T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205DE4-E68B-4831-96FC-7B4627FF1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DB0B5E3-58EB-493C-B893-C9EDC94552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2AD343-42BE-4C0D-8C43-9BE1CB1E29F7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A398E2-9251-4F0A-83EC-B9191980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Sir</a:t>
            </a:r>
            <a:r>
              <a:rPr lang="tr-TR" b="1" dirty="0"/>
              <a:t> Philip </a:t>
            </a:r>
            <a:r>
              <a:rPr lang="tr-TR" b="1" dirty="0" err="1"/>
              <a:t>Sidney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AA1610-AF3A-45AE-A608-F083657F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	</a:t>
            </a:r>
            <a:r>
              <a:rPr lang="en-GB" dirty="0"/>
              <a:t>His outstanding</a:t>
            </a:r>
            <a:r>
              <a:rPr lang="tr-TR" dirty="0"/>
              <a:t> </a:t>
            </a:r>
            <a:r>
              <a:rPr lang="en-GB" dirty="0"/>
              <a:t> works are</a:t>
            </a:r>
            <a:r>
              <a:rPr lang="tr-TR" dirty="0"/>
              <a:t>:</a:t>
            </a:r>
          </a:p>
          <a:p>
            <a:pPr marL="0" indent="0">
              <a:buNone/>
            </a:pPr>
            <a:r>
              <a:rPr lang="tr-TR" i="1" dirty="0"/>
              <a:t>- </a:t>
            </a:r>
            <a:r>
              <a:rPr lang="tr-TR" i="1" dirty="0" err="1"/>
              <a:t>Astrophel</a:t>
            </a:r>
            <a:r>
              <a:rPr lang="tr-TR" i="1" dirty="0"/>
              <a:t> </a:t>
            </a:r>
            <a:r>
              <a:rPr lang="tr-TR" i="1" dirty="0" err="1"/>
              <a:t>and</a:t>
            </a:r>
            <a:r>
              <a:rPr lang="tr-TR" i="1" dirty="0"/>
              <a:t> Stella</a:t>
            </a:r>
          </a:p>
          <a:p>
            <a:pPr>
              <a:buFontTx/>
              <a:buChar char="-"/>
            </a:pPr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Defence</a:t>
            </a:r>
            <a:r>
              <a:rPr lang="tr-TR" i="1" dirty="0"/>
              <a:t> of </a:t>
            </a:r>
            <a:r>
              <a:rPr lang="tr-TR" i="1" dirty="0" err="1"/>
              <a:t>Poesy</a:t>
            </a:r>
            <a:r>
              <a:rPr lang="tr-TR" i="1" dirty="0"/>
              <a:t> (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known</a:t>
            </a:r>
            <a:r>
              <a:rPr lang="tr-TR" dirty="0"/>
              <a:t> as </a:t>
            </a:r>
            <a:r>
              <a:rPr lang="tr-TR" i="1" dirty="0"/>
              <a:t>An </a:t>
            </a:r>
            <a:r>
              <a:rPr lang="tr-TR" i="1" dirty="0" err="1"/>
              <a:t>Apology</a:t>
            </a:r>
            <a:r>
              <a:rPr lang="tr-TR" i="1" dirty="0"/>
              <a:t> </a:t>
            </a:r>
            <a:r>
              <a:rPr lang="tr-TR" i="1" dirty="0" err="1"/>
              <a:t>for</a:t>
            </a:r>
            <a:r>
              <a:rPr lang="tr-TR" i="1" dirty="0"/>
              <a:t> </a:t>
            </a:r>
            <a:r>
              <a:rPr lang="tr-TR" i="1" dirty="0" err="1"/>
              <a:t>Poetry</a:t>
            </a:r>
            <a:r>
              <a:rPr lang="tr-TR" i="1" dirty="0"/>
              <a:t>)</a:t>
            </a:r>
          </a:p>
          <a:p>
            <a:pPr>
              <a:buFontTx/>
              <a:buChar char="-"/>
            </a:pPr>
            <a:r>
              <a:rPr lang="tr-TR" dirty="0" err="1"/>
              <a:t>Arcadia</a:t>
            </a:r>
            <a:endParaRPr lang="tr-TR" dirty="0"/>
          </a:p>
          <a:p>
            <a:pPr marL="0" indent="0">
              <a:buNone/>
            </a:pPr>
            <a:endParaRPr lang="tr-TR" i="1" dirty="0"/>
          </a:p>
        </p:txBody>
      </p:sp>
    </p:spTree>
    <p:extLst>
      <p:ext uri="{BB962C8B-B14F-4D97-AF65-F5344CB8AC3E}">
        <p14:creationId xmlns:p14="http://schemas.microsoft.com/office/powerpoint/2010/main" val="2195003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i="1" dirty="0"/>
              <a:t> </a:t>
            </a:r>
            <a:r>
              <a:rPr lang="tr-TR" i="1" dirty="0" err="1"/>
              <a:t>Astrophel</a:t>
            </a:r>
            <a:r>
              <a:rPr lang="tr-TR" i="1" dirty="0"/>
              <a:t> </a:t>
            </a:r>
            <a:r>
              <a:rPr lang="tr-TR" i="1" dirty="0" err="1"/>
              <a:t>and</a:t>
            </a:r>
            <a:r>
              <a:rPr lang="tr-TR" i="1" dirty="0"/>
              <a:t> Stella</a:t>
            </a:r>
            <a:r>
              <a:rPr lang="tr-TR" dirty="0"/>
              <a:t>, </a:t>
            </a:r>
            <a:r>
              <a:rPr lang="tr-TR" dirty="0" err="1"/>
              <a:t>Sonnet</a:t>
            </a:r>
            <a:r>
              <a:rPr lang="tr-TR"/>
              <a:t> 1 </a:t>
            </a: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 algn="just">
              <a:buNone/>
            </a:pPr>
            <a:r>
              <a:rPr lang="en-GB" dirty="0"/>
              <a:t>The work has been assigned to the students at the very first week of this term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students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told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must</a:t>
            </a:r>
            <a:r>
              <a:rPr lang="tr-TR" dirty="0"/>
              <a:t> </a:t>
            </a:r>
            <a:r>
              <a:rPr lang="tr-TR" dirty="0" err="1"/>
              <a:t>read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poem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participate</a:t>
            </a:r>
            <a:r>
              <a:rPr lang="tr-TR" dirty="0"/>
              <a:t> in </a:t>
            </a:r>
            <a:r>
              <a:rPr lang="tr-TR" dirty="0" err="1"/>
              <a:t>class</a:t>
            </a:r>
            <a:r>
              <a:rPr lang="tr-TR" dirty="0"/>
              <a:t> </a:t>
            </a:r>
            <a:r>
              <a:rPr lang="tr-TR" dirty="0" err="1"/>
              <a:t>discussion</a:t>
            </a:r>
            <a:r>
              <a:rPr lang="tr-TR" dirty="0"/>
              <a:t>. </a:t>
            </a:r>
            <a:r>
              <a:rPr lang="tr-TR" dirty="0" err="1"/>
              <a:t>So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students</a:t>
            </a:r>
            <a:r>
              <a:rPr lang="tr-TR" dirty="0"/>
              <a:t> </a:t>
            </a:r>
            <a:r>
              <a:rPr lang="tr-TR" dirty="0" err="1"/>
              <a:t>must</a:t>
            </a:r>
            <a:r>
              <a:rPr lang="tr-TR" dirty="0"/>
              <a:t> </a:t>
            </a:r>
            <a:r>
              <a:rPr lang="tr-TR" dirty="0" err="1"/>
              <a:t>read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study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poem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3518837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unu1" id="{8726E870-6B55-4993-B173-C1955522032C}" vid="{39669771-7DC0-4038-AD34-67DC5E4A088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sunum_sablon (2)</Template>
  <TotalTime>24</TotalTime>
  <Words>79</Words>
  <Application>Microsoft Office PowerPoint</Application>
  <PresentationFormat>Ekran Gösterisi (4:3)</PresentationFormat>
  <Paragraphs>8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4" baseType="lpstr">
      <vt:lpstr>Arial</vt:lpstr>
      <vt:lpstr>Varsayılan Tasarım</vt:lpstr>
      <vt:lpstr>Sir Philip Sidney 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Zerrin Eren</dc:creator>
  <cp:lastModifiedBy>zerrin eren</cp:lastModifiedBy>
  <cp:revision>7</cp:revision>
  <cp:lastPrinted>1601-01-01T00:00:00Z</cp:lastPrinted>
  <dcterms:created xsi:type="dcterms:W3CDTF">2020-03-18T22:43:42Z</dcterms:created>
  <dcterms:modified xsi:type="dcterms:W3CDTF">2021-03-21T14:47:28Z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